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16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570269"/>
              </p:ext>
            </p:extLst>
          </p:nvPr>
        </p:nvGraphicFramePr>
        <p:xfrm>
          <a:off x="54429" y="1277379"/>
          <a:ext cx="11794671" cy="89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4522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95002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07129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07878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يثبت القماش تحت الابرة (دواسة قدم الابرة )بطريقة صحيحة وآمنة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يضع القماش تحت مسار الابرة (دواسة قدم الابرة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217876"/>
            <a:ext cx="9493488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ضع علامة (صح )على الصورة التي تدل على مسار الابرة (دواسة قدم الابرة )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7" name="صورة 26">
            <a:extLst>
              <a:ext uri="{FF2B5EF4-FFF2-40B4-BE49-F238E27FC236}">
                <a16:creationId xmlns:a16="http://schemas.microsoft.com/office/drawing/2014/main" id="{F85A543A-3329-152D-3F8B-CDE5B8A27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767" y="3911319"/>
            <a:ext cx="2143125" cy="2143125"/>
          </a:xfrm>
          <a:prstGeom prst="rect">
            <a:avLst/>
          </a:prstGeom>
        </p:spPr>
      </p:pic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9" name="صورة 28">
            <a:extLst>
              <a:ext uri="{FF2B5EF4-FFF2-40B4-BE49-F238E27FC236}">
                <a16:creationId xmlns:a16="http://schemas.microsoft.com/office/drawing/2014/main" id="{9E2B6EFE-F5A4-A2D6-28A9-7BCA2D66A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0016" y="3911319"/>
            <a:ext cx="2145978" cy="2145978"/>
          </a:xfrm>
          <a:prstGeom prst="rect">
            <a:avLst/>
          </a:prstGeom>
        </p:spPr>
      </p:pic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607202" y="4507264"/>
            <a:ext cx="1149069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71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20</cp:revision>
  <dcterms:created xsi:type="dcterms:W3CDTF">2024-07-04T06:51:15Z</dcterms:created>
  <dcterms:modified xsi:type="dcterms:W3CDTF">2024-07-20T15:32:39Z</dcterms:modified>
</cp:coreProperties>
</file>